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A3AD4-EA04-9BE5-65EA-1174944B6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C44835-1E67-F9F0-1C61-1D8AF4A6A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6253B-8337-A714-15B0-69EB73DD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A5178-2BEC-F1D7-C6BC-03442C30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1EA36-DBB0-7B08-2FBB-3EB1F571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4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66DB4-324F-DF4A-7002-70DC4241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5BA96-02DB-E0F3-5B79-8435F9A4B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D40A66-AA30-23C7-A82D-4867DBC3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BAF4A-6487-FA40-3049-25C17C97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E07433-FA1E-B0C2-84E9-3358C162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8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4C0DAA-A6CD-2867-3D76-3B198E5F3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F75143-D5C6-E829-916B-E0A66587D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D9C1C-2393-B124-6909-67E5E7CD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B492D-E723-9DF0-B497-65CB5802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F93CE-3D15-0CE3-2CAD-09E52EA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447E9-77DF-CAB9-EBEC-0C235F32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A1E3F-F982-1AC6-2F89-EB5283F65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D5CA0-3C8D-29BF-697D-B65A93E1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D2B257-824B-DD2E-0125-E41E4821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A6FBF0-7F04-B897-D7F5-FE46B8A1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6B7C1-B4F1-18AB-E3A9-5D1E63CC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F92283-1F09-3D7F-F14D-B7CD60384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49DC9-FE07-358D-94AC-392CEC01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5977-FE26-F7A2-1BFD-BCFB5C1B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779E3-D3AC-281C-D5F3-CEEA2C49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8D424-7D08-6040-C1BD-27E4A233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C9A6D-4A89-B2D0-595B-207703597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A7D6DC-2B54-873A-E070-56DDCA8EB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1E7F7-4194-6268-10A3-B6DBD664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3B8481-B139-625E-526E-174BF759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B4516F-59FB-01B3-BFB9-D41C6C21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8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00CFF-E0D5-2E22-44C3-DEC6C6FA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FADD52-63E9-6E6E-2606-1B2882346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F0B80-C8EB-6F82-FB02-573DCF5CF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1ECF0-3B14-BD00-78CD-F01369011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EB11F1-990E-AE3B-018B-D72FC9917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C21160-82DA-8D53-5897-307523F5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84E08C-5AAA-4409-E215-ECE97ADD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5C11F5-3C51-3B15-0F90-3A4843D0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8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729FB-6916-E660-60A4-B3775030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1CF8DE-A636-5613-6F1B-64C5943BA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716CDE-6962-AEB7-67E8-7D8ACE7AD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BB365F-52F5-D953-F8CF-9CE225AA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E1A446-256C-D06C-38E5-CB7A5A29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A7C946-29E8-0466-D3AF-3A7F96FB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3F45C7-61AA-B685-9BC4-E6AD2A31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4228A-6E13-04F6-8817-C9D21578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61B0A-2E1E-BDF2-2251-8AD6902F3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39900A-54F7-3A21-3D91-7D936395A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90A7FC-EC7B-2132-C1D1-FBF0252B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52FC00-8B16-3F4D-E20E-F227F39C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762412-8984-5CE2-CA0E-B692B121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1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A0A77-B3E5-6C41-AD3C-BD7C8DB2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5E3115-23DC-1E5D-ADBB-E0153C70C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917904-175B-1328-7C25-FA5774191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BCA1E2-3AC8-2B2E-005A-F782AB15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AD5603-247A-9181-E565-93B5952D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C7D30-9777-0CE8-9138-668BC1EB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3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2CCF5-0D1C-9C45-BAAC-34B86936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127F70-FE11-D929-A5DB-4692FE15E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ADC5C-DF9D-2F5D-B95D-F3B2FE2BB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27B1-A712-498B-8F36-272B6005944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31A6C-552D-FF0F-D368-45A49F731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D90B3-A4CB-774E-0520-DB8DB376B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64EC-172D-4C44-B7E3-FBC5A528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5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BF701-70C9-1557-7C1B-A27056348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594" y="643647"/>
            <a:ext cx="9525000" cy="3925381"/>
          </a:xfrm>
        </p:spPr>
        <p:txBody>
          <a:bodyPr>
            <a:normAutofit/>
          </a:bodyPr>
          <a:lstStyle/>
          <a:p>
            <a:r>
              <a:rPr lang="ru-RU" dirty="0"/>
              <a:t>Использование </a:t>
            </a:r>
            <a:br>
              <a:rPr lang="ru-RU" dirty="0"/>
            </a:br>
            <a:r>
              <a:rPr lang="ru-RU" dirty="0"/>
              <a:t>онлайн-сервиса </a:t>
            </a:r>
            <a:r>
              <a:rPr lang="en-US" dirty="0"/>
              <a:t>Rutube </a:t>
            </a:r>
            <a:br>
              <a:rPr lang="ru-RU" dirty="0"/>
            </a:br>
            <a:r>
              <a:rPr lang="ru-RU" dirty="0"/>
              <a:t>во внеурочной деятельности</a:t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CB31EF-7B8C-0565-C7A0-E593AEED9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594" y="520223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4000" dirty="0" err="1">
                <a:cs typeface="Times New Roman" panose="02020603050405020304" pitchFamily="18" charset="0"/>
              </a:rPr>
              <a:t>Марасаева</a:t>
            </a:r>
            <a:r>
              <a:rPr lang="ru-RU" sz="4000" dirty="0">
                <a:cs typeface="Times New Roman" panose="02020603050405020304" pitchFamily="18" charset="0"/>
              </a:rPr>
              <a:t> Т.А., учитель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159723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3429D-BD6A-6CE8-A040-1376BC1D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956"/>
            <a:ext cx="10515600" cy="1241190"/>
          </a:xfrm>
        </p:spPr>
        <p:txBody>
          <a:bodyPr/>
          <a:lstStyle/>
          <a:p>
            <a:pPr algn="ctr"/>
            <a:r>
              <a:rPr lang="en-US" b="1" dirty="0"/>
              <a:t>Rutube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C07BC1-940A-0960-82EA-BAECA5B1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06" y="1218556"/>
            <a:ext cx="11374877" cy="5528488"/>
          </a:xfrm>
        </p:spPr>
        <p:txBody>
          <a:bodyPr>
            <a:normAutofit/>
          </a:bodyPr>
          <a:lstStyle/>
          <a:p>
            <a:r>
              <a:rPr lang="en-US" b="1" dirty="0"/>
              <a:t>tube </a:t>
            </a:r>
            <a:r>
              <a:rPr lang="ru-RU" dirty="0"/>
              <a:t>– «телек»</a:t>
            </a:r>
          </a:p>
          <a:p>
            <a:r>
              <a:rPr lang="en-US" b="1" dirty="0"/>
              <a:t>Rutube</a:t>
            </a:r>
            <a:r>
              <a:rPr lang="en-US" dirty="0"/>
              <a:t> </a:t>
            </a:r>
            <a:r>
              <a:rPr lang="ru-RU" dirty="0"/>
              <a:t>– «русский телек» (только русское видео)</a:t>
            </a:r>
          </a:p>
          <a:p>
            <a:pPr marL="0" indent="0">
              <a:buNone/>
            </a:pPr>
            <a:r>
              <a:rPr lang="en-US" b="1" dirty="0"/>
              <a:t>Rutube</a:t>
            </a:r>
            <a:r>
              <a:rPr lang="en-US" dirty="0"/>
              <a:t> </a:t>
            </a:r>
            <a:r>
              <a:rPr lang="ru-RU" dirty="0"/>
              <a:t>— российский онлайн-сервис для хостинга и просмотра видео. Предоставляет различный набор инструментов для создания и обработки видеоконтента.</a:t>
            </a:r>
          </a:p>
          <a:p>
            <a:pPr marL="0" indent="0">
              <a:buNone/>
            </a:pPr>
            <a:r>
              <a:rPr lang="ru-RU" dirty="0"/>
              <a:t>Он входит в цифровые активы «Газпром-медиа», управляется компанией ООО «</a:t>
            </a:r>
            <a:r>
              <a:rPr lang="ru-RU" dirty="0" err="1"/>
              <a:t>Руформ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ru-RU" dirty="0"/>
              <a:t>В 2008 году холдинг «Газпром-медиа» приобрел контрольный пакет акций </a:t>
            </a:r>
            <a:r>
              <a:rPr lang="en-US" dirty="0"/>
              <a:t>Rutube</a:t>
            </a:r>
            <a:r>
              <a:rPr lang="ru-RU" dirty="0"/>
              <a:t>.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Доступен через приложения для мобильных устройств на платформах </a:t>
            </a:r>
            <a:r>
              <a:rPr lang="en-US" dirty="0"/>
              <a:t>Android </a:t>
            </a:r>
            <a:r>
              <a:rPr lang="ru-RU" dirty="0"/>
              <a:t>и </a:t>
            </a:r>
            <a:r>
              <a:rPr lang="en-US" dirty="0"/>
              <a:t>iOS.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20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3E045-8EF9-559F-192A-B6030A6E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50"/>
            <a:ext cx="10515600" cy="13080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Хостинг </a:t>
            </a:r>
            <a:r>
              <a:rPr lang="en-US" dirty="0"/>
              <a:t>– </a:t>
            </a:r>
            <a:r>
              <a:rPr lang="ru-RU" dirty="0"/>
              <a:t>это сервис для размещения сайтов.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D5438-61DC-D510-AC6F-DC32CA04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9594"/>
            <a:ext cx="10515600" cy="5147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Это удалённый сервер, на котором находятся все файлы сайта, постоянно подключённый к интернету и работающий круглосуточно.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47A5FE-651B-6076-AB35-7527F511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22" y="2529192"/>
            <a:ext cx="10862555" cy="40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3F0B7-E5EA-4665-1B0A-228919DB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возможности сервиса: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B38767-83F5-E1DB-79ED-6618B1AA8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1253330"/>
            <a:ext cx="11371634" cy="514746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Просмотр видео без регистрации ( в режиме как реального времени, так и после)</a:t>
            </a:r>
          </a:p>
          <a:p>
            <a:r>
              <a:rPr lang="ru-RU" dirty="0"/>
              <a:t>Создание тематических плейлистов и деление ими с другими пользователями.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Популярные форматы: </a:t>
            </a:r>
            <a:r>
              <a:rPr lang="ru-RU" dirty="0"/>
              <a:t>развлекательные шоу, онлайн-трансляции, стриминговые эфиры ТВ-каналов, блоги, мастер-классы, телепередачи, кино и сериалы.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Контент на платформе может быть в разных категориях:</a:t>
            </a:r>
            <a:r>
              <a:rPr lang="ru-RU" dirty="0"/>
              <a:t> развлечения, юмор, спорт, киберспорт, </a:t>
            </a:r>
            <a:r>
              <a:rPr lang="ru-RU" b="1" dirty="0"/>
              <a:t>образование</a:t>
            </a:r>
            <a:r>
              <a:rPr lang="ru-RU" dirty="0"/>
              <a:t>, путешествия, детский контент и прочие.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39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F0A57-AC9A-3702-DBEB-AD44006C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8" y="18255"/>
            <a:ext cx="11751013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Использование учебных  видео на </a:t>
            </a:r>
            <a:r>
              <a:rPr lang="en-US" sz="4000" dirty="0"/>
              <a:t>Rutube</a:t>
            </a:r>
            <a:r>
              <a:rPr lang="ru-RU" sz="4000" dirty="0"/>
              <a:t>:</a:t>
            </a:r>
            <a:r>
              <a:rPr lang="en-US" sz="4000" dirty="0"/>
              <a:t>  </a:t>
            </a:r>
            <a:br>
              <a:rPr lang="ru-RU" sz="4000" dirty="0"/>
            </a:br>
            <a:r>
              <a:rPr lang="ru-RU" sz="4000" dirty="0"/>
              <a:t>ввести запрос в поисковую строку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E295EE-9049-B542-050D-25768EF7D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3678"/>
          <a:stretch/>
        </p:blipFill>
        <p:spPr>
          <a:xfrm>
            <a:off x="796998" y="1343818"/>
            <a:ext cx="10585032" cy="51396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769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E9676-5BE6-8970-4A45-16DD5D8D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Выбрать необходимое видео, перейти к просмотру с последующим обсуждением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08DCDE-D37C-F9E2-69D8-7A04A93C7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7971"/>
          <a:stretch/>
        </p:blipFill>
        <p:spPr>
          <a:xfrm>
            <a:off x="1014321" y="1711325"/>
            <a:ext cx="10163358" cy="46894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2358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220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Использование  онлайн-сервиса Rutube  во внеурочной деятельности </vt:lpstr>
      <vt:lpstr>Rutube </vt:lpstr>
      <vt:lpstr>Хостинг – это сервис для размещения сайтов. </vt:lpstr>
      <vt:lpstr>Основные возможности сервиса: </vt:lpstr>
      <vt:lpstr>Использование учебных  видео на Rutube:   ввести запрос в поисковую строку</vt:lpstr>
      <vt:lpstr>Выбрать необходимое видео, перейти к просмотру с последующим обсуждением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2024-11-19T08:38:53Z</dcterms:created>
  <dcterms:modified xsi:type="dcterms:W3CDTF">2025-08-13T10:38:10Z</dcterms:modified>
</cp:coreProperties>
</file>